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C35"/>
    <a:srgbClr val="6F7B81"/>
    <a:srgbClr val="687273"/>
    <a:srgbClr val="738183"/>
    <a:srgbClr val="697374"/>
    <a:srgbClr val="8F8C83"/>
    <a:srgbClr val="636B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7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511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608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09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139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137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150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272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220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0368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53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6471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93EB66-E7C2-4D06-8E91-D60252698DBA}" type="datetimeFigureOut">
              <a:rPr lang="zh-CN" altLang="en-US" smtClean="0"/>
              <a:t>2024/5/18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064E42-459B-4EB9-9C7B-02425147F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770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文本&#10;&#10;中度可信度描述已自动生成">
            <a:extLst>
              <a:ext uri="{FF2B5EF4-FFF2-40B4-BE49-F238E27FC236}">
                <a16:creationId xmlns:a16="http://schemas.microsoft.com/office/drawing/2014/main" id="{37E2FD95-F40A-5AFD-D2AE-B126CE09E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8342"/>
            <a:ext cx="9906000" cy="596965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32710D2-8D16-0871-0B5F-118221860463}"/>
              </a:ext>
            </a:extLst>
          </p:cNvPr>
          <p:cNvSpPr/>
          <p:nvPr/>
        </p:nvSpPr>
        <p:spPr>
          <a:xfrm>
            <a:off x="0" y="0"/>
            <a:ext cx="9906000" cy="888342"/>
          </a:xfrm>
          <a:prstGeom prst="rect">
            <a:avLst/>
          </a:prstGeom>
          <a:gradFill>
            <a:gsLst>
              <a:gs pos="0">
                <a:srgbClr val="738183"/>
              </a:gs>
              <a:gs pos="100000">
                <a:srgbClr val="6872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CEC9AED-0081-516C-4B2A-1A30B7B1ED93}"/>
              </a:ext>
            </a:extLst>
          </p:cNvPr>
          <p:cNvSpPr txBox="1"/>
          <p:nvPr/>
        </p:nvSpPr>
        <p:spPr>
          <a:xfrm>
            <a:off x="212141" y="59450"/>
            <a:ext cx="94381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Create  </a:t>
            </a:r>
            <a:r>
              <a:rPr lang="zh-CN" altLang="en-US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←</a:t>
            </a:r>
            <a:r>
              <a:rPr lang="en-US" altLang="zh-CN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  Your  </a:t>
            </a:r>
            <a:r>
              <a:rPr lang="zh-CN" altLang="en-US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→</a:t>
            </a:r>
            <a:r>
              <a:rPr lang="en-US" altLang="zh-CN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  Own</a:t>
            </a:r>
            <a:endParaRPr lang="zh-CN" altLang="en-US" sz="4400" dirty="0">
              <a:solidFill>
                <a:schemeClr val="accent4">
                  <a:lumMod val="20000"/>
                  <a:lumOff val="80000"/>
                </a:schemeClr>
              </a:solidFill>
              <a:effectLst>
                <a:glow rad="139700">
                  <a:schemeClr val="accent1">
                    <a:lumMod val="20000"/>
                    <a:lumOff val="80000"/>
                    <a:alpha val="40000"/>
                  </a:schemeClr>
                </a:glow>
              </a:effectLst>
              <a:latin typeface=".苹方-港" panose="020B0503020204020204" pitchFamily="34" charset="-12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903222E-1D0D-835F-6883-A319332103B8}"/>
              </a:ext>
            </a:extLst>
          </p:cNvPr>
          <p:cNvSpPr txBox="1"/>
          <p:nvPr/>
        </p:nvSpPr>
        <p:spPr>
          <a:xfrm>
            <a:off x="212141" y="6087310"/>
            <a:ext cx="9438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Bidirectional  ←→  links</a:t>
            </a:r>
            <a:endParaRPr lang="zh-CN" altLang="en-US" sz="3600" dirty="0">
              <a:solidFill>
                <a:schemeClr val="accent4">
                  <a:lumMod val="20000"/>
                  <a:lumOff val="80000"/>
                </a:schemeClr>
              </a:solidFill>
              <a:effectLst>
                <a:glow rad="139700">
                  <a:schemeClr val="accent1">
                    <a:lumMod val="20000"/>
                    <a:lumOff val="80000"/>
                    <a:alpha val="40000"/>
                  </a:schemeClr>
                </a:glow>
              </a:effectLst>
              <a:latin typeface=".苹方-港" panose="020B050302020402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0010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C3DE1B78-93F7-26B6-F409-3A5172198C94}"/>
              </a:ext>
            </a:extLst>
          </p:cNvPr>
          <p:cNvSpPr/>
          <p:nvPr/>
        </p:nvSpPr>
        <p:spPr>
          <a:xfrm>
            <a:off x="0" y="5969657"/>
            <a:ext cx="9906000" cy="888343"/>
          </a:xfrm>
          <a:prstGeom prst="rect">
            <a:avLst/>
          </a:prstGeom>
          <a:solidFill>
            <a:srgbClr val="252C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9BBB3AB-E596-F7BC-D43C-1A52939BB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5001"/>
            <a:ext cx="9906000" cy="526914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7CA2F8F-5D82-7878-972C-FCAD68FABF43}"/>
              </a:ext>
            </a:extLst>
          </p:cNvPr>
          <p:cNvSpPr/>
          <p:nvPr/>
        </p:nvSpPr>
        <p:spPr>
          <a:xfrm>
            <a:off x="0" y="-1"/>
            <a:ext cx="9906000" cy="888343"/>
          </a:xfrm>
          <a:prstGeom prst="rect">
            <a:avLst/>
          </a:prstGeom>
          <a:solidFill>
            <a:srgbClr val="252C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46F75C2-44E2-B4BE-172A-134A7685B767}"/>
              </a:ext>
            </a:extLst>
          </p:cNvPr>
          <p:cNvSpPr txBox="1"/>
          <p:nvPr/>
        </p:nvSpPr>
        <p:spPr>
          <a:xfrm>
            <a:off x="233912" y="59450"/>
            <a:ext cx="94381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Follow  </a:t>
            </a:r>
            <a:r>
              <a:rPr lang="zh-CN" altLang="en-US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→</a:t>
            </a:r>
            <a:r>
              <a:rPr lang="en-US" altLang="zh-CN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  Your  </a:t>
            </a:r>
            <a:r>
              <a:rPr lang="zh-CN" altLang="en-US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→</a:t>
            </a:r>
            <a:r>
              <a:rPr lang="en-US" altLang="zh-CN" sz="44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  <a:ea typeface=".苹方-港" panose="020B0503020204020204" pitchFamily="34" charset="-120"/>
              </a:rPr>
              <a:t>  Logic</a:t>
            </a:r>
            <a:endParaRPr lang="zh-CN" altLang="en-US" sz="4400" dirty="0">
              <a:solidFill>
                <a:schemeClr val="accent4">
                  <a:lumMod val="20000"/>
                  <a:lumOff val="80000"/>
                </a:schemeClr>
              </a:solidFill>
              <a:effectLst>
                <a:glow rad="139700">
                  <a:schemeClr val="accent1">
                    <a:lumMod val="20000"/>
                    <a:lumOff val="80000"/>
                    <a:alpha val="40000"/>
                  </a:schemeClr>
                </a:glow>
              </a:effectLst>
              <a:latin typeface=".苹方-港" panose="020B0503020204020204" pitchFamily="34" charset="-12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B9B4460-844E-CF03-2C05-BC879B8B68C0}"/>
              </a:ext>
            </a:extLst>
          </p:cNvPr>
          <p:cNvSpPr txBox="1"/>
          <p:nvPr/>
        </p:nvSpPr>
        <p:spPr>
          <a:xfrm>
            <a:off x="212141" y="6163687"/>
            <a:ext cx="9438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</a:rPr>
              <a:t>总 </a:t>
            </a:r>
            <a:r>
              <a:rPr lang="en-US" altLang="zh-CN" sz="32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</a:rPr>
              <a:t>• </a:t>
            </a:r>
            <a:r>
              <a:rPr lang="zh-CN" altLang="en-US" sz="32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</a:rPr>
              <a:t>分  </a:t>
            </a:r>
            <a:r>
              <a:rPr lang="en-US" altLang="zh-CN" sz="32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</a:rPr>
              <a:t>|  </a:t>
            </a:r>
            <a:r>
              <a:rPr lang="zh-CN" altLang="en-US" sz="32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</a:effectLst>
                <a:latin typeface=".苹方-港" panose="020B0503020204020204" pitchFamily="34" charset="-120"/>
              </a:rPr>
              <a:t>并列</a:t>
            </a:r>
          </a:p>
        </p:txBody>
      </p:sp>
    </p:spTree>
    <p:extLst>
      <p:ext uri="{BB962C8B-B14F-4D97-AF65-F5344CB8AC3E}">
        <p14:creationId xmlns:p14="http://schemas.microsoft.com/office/powerpoint/2010/main" val="122949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</TotalTime>
  <Words>18</Words>
  <Application>Microsoft Office PowerPoint</Application>
  <PresentationFormat>A4 纸张(210x297 毫米)</PresentationFormat>
  <Paragraphs>4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.苹方-港</vt:lpstr>
      <vt:lpstr>Aptos</vt:lpstr>
      <vt:lpstr>Aptos Display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尘竹 谢</dc:creator>
  <cp:lastModifiedBy>尘竹 谢</cp:lastModifiedBy>
  <cp:revision>34</cp:revision>
  <dcterms:created xsi:type="dcterms:W3CDTF">2024-05-18T06:56:05Z</dcterms:created>
  <dcterms:modified xsi:type="dcterms:W3CDTF">2024-05-18T08:00:55Z</dcterms:modified>
</cp:coreProperties>
</file>

<file path=docProps/thumbnail.jpeg>
</file>